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70EB22-0CB3-4DDD-AE36-74478C5D7E9D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C92045-2109-4408-BE28-68C9B91E0E74}">
      <dgm:prSet/>
      <dgm:spPr/>
      <dgm:t>
        <a:bodyPr/>
        <a:lstStyle/>
        <a:p>
          <a:r>
            <a:rPr lang="en-US"/>
            <a:t>Capture</a:t>
          </a:r>
        </a:p>
      </dgm:t>
    </dgm:pt>
    <dgm:pt modelId="{E3D1E554-5C94-4B82-B8F6-7C06C768E646}" type="parTrans" cxnId="{CA228849-D7D3-487D-A6C7-498BAA796743}">
      <dgm:prSet/>
      <dgm:spPr/>
      <dgm:t>
        <a:bodyPr/>
        <a:lstStyle/>
        <a:p>
          <a:endParaRPr lang="en-US"/>
        </a:p>
      </dgm:t>
    </dgm:pt>
    <dgm:pt modelId="{9D8D337A-25D6-44BA-89EE-18D0837A0852}" type="sibTrans" cxnId="{CA228849-D7D3-487D-A6C7-498BAA796743}">
      <dgm:prSet/>
      <dgm:spPr/>
      <dgm:t>
        <a:bodyPr/>
        <a:lstStyle/>
        <a:p>
          <a:endParaRPr lang="en-US"/>
        </a:p>
      </dgm:t>
    </dgm:pt>
    <dgm:pt modelId="{1E11DF2C-9A31-4C97-AAEB-642FAC6EA361}">
      <dgm:prSet/>
      <dgm:spPr/>
      <dgm:t>
        <a:bodyPr/>
        <a:lstStyle/>
        <a:p>
          <a:r>
            <a:rPr lang="en-US"/>
            <a:t>- Capture real-time audio input from a microphone.</a:t>
          </a:r>
        </a:p>
      </dgm:t>
    </dgm:pt>
    <dgm:pt modelId="{C93C96BB-D3BA-40B8-84A6-7EDBD3CA2345}" type="parTrans" cxnId="{EC2F8256-2577-4F98-8324-0EF23008B37C}">
      <dgm:prSet/>
      <dgm:spPr/>
      <dgm:t>
        <a:bodyPr/>
        <a:lstStyle/>
        <a:p>
          <a:endParaRPr lang="en-US"/>
        </a:p>
      </dgm:t>
    </dgm:pt>
    <dgm:pt modelId="{5E0DCDEA-A9CC-4E20-87A2-FFE54140F728}" type="sibTrans" cxnId="{EC2F8256-2577-4F98-8324-0EF23008B37C}">
      <dgm:prSet/>
      <dgm:spPr/>
      <dgm:t>
        <a:bodyPr/>
        <a:lstStyle/>
        <a:p>
          <a:endParaRPr lang="en-US"/>
        </a:p>
      </dgm:t>
    </dgm:pt>
    <dgm:pt modelId="{B99AFBC1-CD80-4E5E-85CF-6F01B9DB6C7B}">
      <dgm:prSet/>
      <dgm:spPr/>
      <dgm:t>
        <a:bodyPr/>
        <a:lstStyle/>
        <a:p>
          <a:r>
            <a:rPr lang="en-US"/>
            <a:t>Convert</a:t>
          </a:r>
        </a:p>
      </dgm:t>
    </dgm:pt>
    <dgm:pt modelId="{C84B7330-848B-45DC-96D9-83515285BD25}" type="parTrans" cxnId="{518A4F87-7B05-4B37-AB4E-88C8723AA040}">
      <dgm:prSet/>
      <dgm:spPr/>
      <dgm:t>
        <a:bodyPr/>
        <a:lstStyle/>
        <a:p>
          <a:endParaRPr lang="en-US"/>
        </a:p>
      </dgm:t>
    </dgm:pt>
    <dgm:pt modelId="{6B4C93F0-D48E-4FED-B4AE-F8F80BC4DDA2}" type="sibTrans" cxnId="{518A4F87-7B05-4B37-AB4E-88C8723AA040}">
      <dgm:prSet/>
      <dgm:spPr/>
      <dgm:t>
        <a:bodyPr/>
        <a:lstStyle/>
        <a:p>
          <a:endParaRPr lang="en-US"/>
        </a:p>
      </dgm:t>
    </dgm:pt>
    <dgm:pt modelId="{440799C5-76F7-4D16-A504-6D81CE0B9C43}">
      <dgm:prSet/>
      <dgm:spPr/>
      <dgm:t>
        <a:bodyPr/>
        <a:lstStyle/>
        <a:p>
          <a:r>
            <a:rPr lang="en-US"/>
            <a:t>- Convert audio to spectrogram in real-time.</a:t>
          </a:r>
        </a:p>
      </dgm:t>
    </dgm:pt>
    <dgm:pt modelId="{7906837C-2A80-4AE7-9E72-C8AEC3C277E6}" type="parTrans" cxnId="{F25ADA7E-671A-4243-BA4C-07043667F333}">
      <dgm:prSet/>
      <dgm:spPr/>
      <dgm:t>
        <a:bodyPr/>
        <a:lstStyle/>
        <a:p>
          <a:endParaRPr lang="en-US"/>
        </a:p>
      </dgm:t>
    </dgm:pt>
    <dgm:pt modelId="{C8D7E74C-D2E0-4EB6-AFB4-DFCFD235A966}" type="sibTrans" cxnId="{F25ADA7E-671A-4243-BA4C-07043667F333}">
      <dgm:prSet/>
      <dgm:spPr/>
      <dgm:t>
        <a:bodyPr/>
        <a:lstStyle/>
        <a:p>
          <a:endParaRPr lang="en-US"/>
        </a:p>
      </dgm:t>
    </dgm:pt>
    <dgm:pt modelId="{416030BA-9820-416F-BD99-2899128B4A04}">
      <dgm:prSet/>
      <dgm:spPr/>
      <dgm:t>
        <a:bodyPr/>
        <a:lstStyle/>
        <a:p>
          <a:r>
            <a:rPr lang="en-US"/>
            <a:t>Pass</a:t>
          </a:r>
        </a:p>
      </dgm:t>
    </dgm:pt>
    <dgm:pt modelId="{871BFC47-A26D-412A-AAA9-571EF523CDB0}" type="parTrans" cxnId="{26F1E50B-13CE-4C2F-9EDE-DD6886384209}">
      <dgm:prSet/>
      <dgm:spPr/>
      <dgm:t>
        <a:bodyPr/>
        <a:lstStyle/>
        <a:p>
          <a:endParaRPr lang="en-US"/>
        </a:p>
      </dgm:t>
    </dgm:pt>
    <dgm:pt modelId="{67188CC0-2D3B-4287-ADB1-995993D9B23E}" type="sibTrans" cxnId="{26F1E50B-13CE-4C2F-9EDE-DD6886384209}">
      <dgm:prSet/>
      <dgm:spPr/>
      <dgm:t>
        <a:bodyPr/>
        <a:lstStyle/>
        <a:p>
          <a:endParaRPr lang="en-US"/>
        </a:p>
      </dgm:t>
    </dgm:pt>
    <dgm:pt modelId="{D930F237-D1F1-4BC7-A624-B200DB24A4A5}">
      <dgm:prSet/>
      <dgm:spPr/>
      <dgm:t>
        <a:bodyPr/>
        <a:lstStyle/>
        <a:p>
          <a:r>
            <a:rPr lang="en-US"/>
            <a:t>- Pass the spectrogram to the trained CNN model.</a:t>
          </a:r>
        </a:p>
      </dgm:t>
    </dgm:pt>
    <dgm:pt modelId="{B8B8C0FE-919A-4872-AF33-CD4937394CB5}" type="parTrans" cxnId="{871106C1-E10C-4A8A-B593-F716AF580280}">
      <dgm:prSet/>
      <dgm:spPr/>
      <dgm:t>
        <a:bodyPr/>
        <a:lstStyle/>
        <a:p>
          <a:endParaRPr lang="en-US"/>
        </a:p>
      </dgm:t>
    </dgm:pt>
    <dgm:pt modelId="{8916B93D-E1BA-4CFB-B929-46145B76B185}" type="sibTrans" cxnId="{871106C1-E10C-4A8A-B593-F716AF580280}">
      <dgm:prSet/>
      <dgm:spPr/>
      <dgm:t>
        <a:bodyPr/>
        <a:lstStyle/>
        <a:p>
          <a:endParaRPr lang="en-US"/>
        </a:p>
      </dgm:t>
    </dgm:pt>
    <dgm:pt modelId="{A9A53CB9-5516-4349-9187-841A2409725D}">
      <dgm:prSet/>
      <dgm:spPr/>
      <dgm:t>
        <a:bodyPr/>
        <a:lstStyle/>
        <a:p>
          <a:r>
            <a:rPr lang="en-US"/>
            <a:t>Classify</a:t>
          </a:r>
        </a:p>
      </dgm:t>
    </dgm:pt>
    <dgm:pt modelId="{14779003-112D-454F-93A7-317D016BF347}" type="parTrans" cxnId="{BC2646C6-4DC9-4593-A1BD-D8AC00DE73D4}">
      <dgm:prSet/>
      <dgm:spPr/>
      <dgm:t>
        <a:bodyPr/>
        <a:lstStyle/>
        <a:p>
          <a:endParaRPr lang="en-US"/>
        </a:p>
      </dgm:t>
    </dgm:pt>
    <dgm:pt modelId="{02DAFCFB-9131-4B6F-9D85-9661B542CF8A}" type="sibTrans" cxnId="{BC2646C6-4DC9-4593-A1BD-D8AC00DE73D4}">
      <dgm:prSet/>
      <dgm:spPr/>
      <dgm:t>
        <a:bodyPr/>
        <a:lstStyle/>
        <a:p>
          <a:endParaRPr lang="en-US"/>
        </a:p>
      </dgm:t>
    </dgm:pt>
    <dgm:pt modelId="{5FDE7102-55C0-4200-9CC5-166A63B37C93}">
      <dgm:prSet/>
      <dgm:spPr/>
      <dgm:t>
        <a:bodyPr/>
        <a:lstStyle/>
        <a:p>
          <a:r>
            <a:rPr lang="en-US"/>
            <a:t>- Classify the sound as background, storm, engine, or chainsaw.</a:t>
          </a:r>
        </a:p>
      </dgm:t>
    </dgm:pt>
    <dgm:pt modelId="{01B2B879-4CB3-4FCE-8FBA-761A6650352C}" type="parTrans" cxnId="{9B42CB3B-272B-4369-ADB2-9070E5CF721E}">
      <dgm:prSet/>
      <dgm:spPr/>
      <dgm:t>
        <a:bodyPr/>
        <a:lstStyle/>
        <a:p>
          <a:endParaRPr lang="en-US"/>
        </a:p>
      </dgm:t>
    </dgm:pt>
    <dgm:pt modelId="{E361A5A7-306A-458B-89DF-747EBA0F949C}" type="sibTrans" cxnId="{9B42CB3B-272B-4369-ADB2-9070E5CF721E}">
      <dgm:prSet/>
      <dgm:spPr/>
      <dgm:t>
        <a:bodyPr/>
        <a:lstStyle/>
        <a:p>
          <a:endParaRPr lang="en-US"/>
        </a:p>
      </dgm:t>
    </dgm:pt>
    <dgm:pt modelId="{A2E41821-649A-42CA-89B7-07C3211B4F06}">
      <dgm:prSet/>
      <dgm:spPr/>
      <dgm:t>
        <a:bodyPr/>
        <a:lstStyle/>
        <a:p>
          <a:r>
            <a:rPr lang="en-US"/>
            <a:t>Output</a:t>
          </a:r>
        </a:p>
      </dgm:t>
    </dgm:pt>
    <dgm:pt modelId="{A82426DE-994A-4FDD-8B34-8C0ADDB19427}" type="parTrans" cxnId="{AAC34D71-710B-4E09-80E3-0B2AD03BBB68}">
      <dgm:prSet/>
      <dgm:spPr/>
      <dgm:t>
        <a:bodyPr/>
        <a:lstStyle/>
        <a:p>
          <a:endParaRPr lang="en-US"/>
        </a:p>
      </dgm:t>
    </dgm:pt>
    <dgm:pt modelId="{4C063AF8-718C-436A-BAA7-FC4D1B872375}" type="sibTrans" cxnId="{AAC34D71-710B-4E09-80E3-0B2AD03BBB68}">
      <dgm:prSet/>
      <dgm:spPr/>
      <dgm:t>
        <a:bodyPr/>
        <a:lstStyle/>
        <a:p>
          <a:endParaRPr lang="en-US"/>
        </a:p>
      </dgm:t>
    </dgm:pt>
    <dgm:pt modelId="{3B1A7B0E-A310-4585-9807-A32B0597F84E}">
      <dgm:prSet/>
      <dgm:spPr/>
      <dgm:t>
        <a:bodyPr/>
        <a:lstStyle/>
        <a:p>
          <a:r>
            <a:rPr lang="en-US"/>
            <a:t>- Output classification result for further action.</a:t>
          </a:r>
        </a:p>
      </dgm:t>
    </dgm:pt>
    <dgm:pt modelId="{A447A5B6-467F-40B4-9632-90AEAA2C8F27}" type="parTrans" cxnId="{D64388AB-059C-4AF7-AD99-E6BD720AEB73}">
      <dgm:prSet/>
      <dgm:spPr/>
      <dgm:t>
        <a:bodyPr/>
        <a:lstStyle/>
        <a:p>
          <a:endParaRPr lang="en-US"/>
        </a:p>
      </dgm:t>
    </dgm:pt>
    <dgm:pt modelId="{76151240-1160-431D-86E5-376FC907734B}" type="sibTrans" cxnId="{D64388AB-059C-4AF7-AD99-E6BD720AEB73}">
      <dgm:prSet/>
      <dgm:spPr/>
      <dgm:t>
        <a:bodyPr/>
        <a:lstStyle/>
        <a:p>
          <a:endParaRPr lang="en-US"/>
        </a:p>
      </dgm:t>
    </dgm:pt>
    <dgm:pt modelId="{2CCF6372-0737-48AC-8686-F756D9C51454}" type="pres">
      <dgm:prSet presAssocID="{0F70EB22-0CB3-4DDD-AE36-74478C5D7E9D}" presName="Name0" presStyleCnt="0">
        <dgm:presLayoutVars>
          <dgm:dir/>
          <dgm:animLvl val="lvl"/>
          <dgm:resizeHandles val="exact"/>
        </dgm:presLayoutVars>
      </dgm:prSet>
      <dgm:spPr/>
    </dgm:pt>
    <dgm:pt modelId="{106DB872-BEAA-4329-90A6-687EC759CC5B}" type="pres">
      <dgm:prSet presAssocID="{FCC92045-2109-4408-BE28-68C9B91E0E74}" presName="linNode" presStyleCnt="0"/>
      <dgm:spPr/>
    </dgm:pt>
    <dgm:pt modelId="{78860E05-454E-4476-9D42-677C0B248C4A}" type="pres">
      <dgm:prSet presAssocID="{FCC92045-2109-4408-BE28-68C9B91E0E74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7E3C517B-BCF6-4B51-9ABD-D1F7485284CC}" type="pres">
      <dgm:prSet presAssocID="{FCC92045-2109-4408-BE28-68C9B91E0E74}" presName="descendantText" presStyleLbl="alignNode1" presStyleIdx="0" presStyleCnt="5">
        <dgm:presLayoutVars>
          <dgm:bulletEnabled/>
        </dgm:presLayoutVars>
      </dgm:prSet>
      <dgm:spPr/>
    </dgm:pt>
    <dgm:pt modelId="{3A4B2BA6-BC9C-45F8-8D40-A392691FD9EB}" type="pres">
      <dgm:prSet presAssocID="{9D8D337A-25D6-44BA-89EE-18D0837A0852}" presName="sp" presStyleCnt="0"/>
      <dgm:spPr/>
    </dgm:pt>
    <dgm:pt modelId="{E5CF9556-1354-4ABF-B743-09AC351A6235}" type="pres">
      <dgm:prSet presAssocID="{B99AFBC1-CD80-4E5E-85CF-6F01B9DB6C7B}" presName="linNode" presStyleCnt="0"/>
      <dgm:spPr/>
    </dgm:pt>
    <dgm:pt modelId="{0E44AFC5-17F6-4AA6-A90C-11E0543735AB}" type="pres">
      <dgm:prSet presAssocID="{B99AFBC1-CD80-4E5E-85CF-6F01B9DB6C7B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36D7B7CA-1B06-4D4D-8DAC-551BE5EE9656}" type="pres">
      <dgm:prSet presAssocID="{B99AFBC1-CD80-4E5E-85CF-6F01B9DB6C7B}" presName="descendantText" presStyleLbl="alignNode1" presStyleIdx="1" presStyleCnt="5">
        <dgm:presLayoutVars>
          <dgm:bulletEnabled/>
        </dgm:presLayoutVars>
      </dgm:prSet>
      <dgm:spPr/>
    </dgm:pt>
    <dgm:pt modelId="{00B02138-7373-4AEB-9691-99C25DAEA2CC}" type="pres">
      <dgm:prSet presAssocID="{6B4C93F0-D48E-4FED-B4AE-F8F80BC4DDA2}" presName="sp" presStyleCnt="0"/>
      <dgm:spPr/>
    </dgm:pt>
    <dgm:pt modelId="{0941CF8F-27D8-46A5-8DA9-21C39A02C16C}" type="pres">
      <dgm:prSet presAssocID="{416030BA-9820-416F-BD99-2899128B4A04}" presName="linNode" presStyleCnt="0"/>
      <dgm:spPr/>
    </dgm:pt>
    <dgm:pt modelId="{D38591E7-4686-4174-8676-FFEF7E779F8E}" type="pres">
      <dgm:prSet presAssocID="{416030BA-9820-416F-BD99-2899128B4A04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4C5D4016-BA13-4DE2-970A-817B68FA42A7}" type="pres">
      <dgm:prSet presAssocID="{416030BA-9820-416F-BD99-2899128B4A04}" presName="descendantText" presStyleLbl="alignNode1" presStyleIdx="2" presStyleCnt="5">
        <dgm:presLayoutVars>
          <dgm:bulletEnabled/>
        </dgm:presLayoutVars>
      </dgm:prSet>
      <dgm:spPr/>
    </dgm:pt>
    <dgm:pt modelId="{E5E4D93C-ECCD-48B6-98D2-B0FC3F7A3EB8}" type="pres">
      <dgm:prSet presAssocID="{67188CC0-2D3B-4287-ADB1-995993D9B23E}" presName="sp" presStyleCnt="0"/>
      <dgm:spPr/>
    </dgm:pt>
    <dgm:pt modelId="{1E8DA7B3-4899-4C89-83B8-1DE2A5803082}" type="pres">
      <dgm:prSet presAssocID="{A9A53CB9-5516-4349-9187-841A2409725D}" presName="linNode" presStyleCnt="0"/>
      <dgm:spPr/>
    </dgm:pt>
    <dgm:pt modelId="{4008A043-ECA5-4263-B48E-0E6C6EEADBEE}" type="pres">
      <dgm:prSet presAssocID="{A9A53CB9-5516-4349-9187-841A2409725D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A46DE5F2-AD5B-473C-A79A-90403B67C92E}" type="pres">
      <dgm:prSet presAssocID="{A9A53CB9-5516-4349-9187-841A2409725D}" presName="descendantText" presStyleLbl="alignNode1" presStyleIdx="3" presStyleCnt="5">
        <dgm:presLayoutVars>
          <dgm:bulletEnabled/>
        </dgm:presLayoutVars>
      </dgm:prSet>
      <dgm:spPr/>
    </dgm:pt>
    <dgm:pt modelId="{F22FA9E5-8EB5-4078-B899-C6C68F9F4A27}" type="pres">
      <dgm:prSet presAssocID="{02DAFCFB-9131-4B6F-9D85-9661B542CF8A}" presName="sp" presStyleCnt="0"/>
      <dgm:spPr/>
    </dgm:pt>
    <dgm:pt modelId="{EE3F564E-25FC-4D8E-BF16-A136634512F5}" type="pres">
      <dgm:prSet presAssocID="{A2E41821-649A-42CA-89B7-07C3211B4F06}" presName="linNode" presStyleCnt="0"/>
      <dgm:spPr/>
    </dgm:pt>
    <dgm:pt modelId="{C1262D41-58C6-4DA1-BD7F-6A8B8BE01F2C}" type="pres">
      <dgm:prSet presAssocID="{A2E41821-649A-42CA-89B7-07C3211B4F06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DD48F2AE-166C-4DED-9F41-118E064CCDC5}" type="pres">
      <dgm:prSet presAssocID="{A2E41821-649A-42CA-89B7-07C3211B4F06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26F1E50B-13CE-4C2F-9EDE-DD6886384209}" srcId="{0F70EB22-0CB3-4DDD-AE36-74478C5D7E9D}" destId="{416030BA-9820-416F-BD99-2899128B4A04}" srcOrd="2" destOrd="0" parTransId="{871BFC47-A26D-412A-AAA9-571EF523CDB0}" sibTransId="{67188CC0-2D3B-4287-ADB1-995993D9B23E}"/>
    <dgm:cxn modelId="{79C7D430-F737-47E2-8615-FD29E1DBEB12}" type="presOf" srcId="{FCC92045-2109-4408-BE28-68C9B91E0E74}" destId="{78860E05-454E-4476-9D42-677C0B248C4A}" srcOrd="0" destOrd="0" presId="urn:microsoft.com/office/officeart/2016/7/layout/VerticalHollowActionList"/>
    <dgm:cxn modelId="{9B42CB3B-272B-4369-ADB2-9070E5CF721E}" srcId="{A9A53CB9-5516-4349-9187-841A2409725D}" destId="{5FDE7102-55C0-4200-9CC5-166A63B37C93}" srcOrd="0" destOrd="0" parTransId="{01B2B879-4CB3-4FCE-8FBA-761A6650352C}" sibTransId="{E361A5A7-306A-458B-89DF-747EBA0F949C}"/>
    <dgm:cxn modelId="{5B4FF63C-10AF-49D8-9E30-593317DFAA45}" type="presOf" srcId="{440799C5-76F7-4D16-A504-6D81CE0B9C43}" destId="{36D7B7CA-1B06-4D4D-8DAC-551BE5EE9656}" srcOrd="0" destOrd="0" presId="urn:microsoft.com/office/officeart/2016/7/layout/VerticalHollowActionList"/>
    <dgm:cxn modelId="{BC71B543-AA8A-446D-A942-1E9AA49C086E}" type="presOf" srcId="{0F70EB22-0CB3-4DDD-AE36-74478C5D7E9D}" destId="{2CCF6372-0737-48AC-8686-F756D9C51454}" srcOrd="0" destOrd="0" presId="urn:microsoft.com/office/officeart/2016/7/layout/VerticalHollowActionList"/>
    <dgm:cxn modelId="{CA228849-D7D3-487D-A6C7-498BAA796743}" srcId="{0F70EB22-0CB3-4DDD-AE36-74478C5D7E9D}" destId="{FCC92045-2109-4408-BE28-68C9B91E0E74}" srcOrd="0" destOrd="0" parTransId="{E3D1E554-5C94-4B82-B8F6-7C06C768E646}" sibTransId="{9D8D337A-25D6-44BA-89EE-18D0837A0852}"/>
    <dgm:cxn modelId="{B8DD1B6E-0AE3-4E0F-B198-9618057DC472}" type="presOf" srcId="{A9A53CB9-5516-4349-9187-841A2409725D}" destId="{4008A043-ECA5-4263-B48E-0E6C6EEADBEE}" srcOrd="0" destOrd="0" presId="urn:microsoft.com/office/officeart/2016/7/layout/VerticalHollowActionList"/>
    <dgm:cxn modelId="{AAC34D71-710B-4E09-80E3-0B2AD03BBB68}" srcId="{0F70EB22-0CB3-4DDD-AE36-74478C5D7E9D}" destId="{A2E41821-649A-42CA-89B7-07C3211B4F06}" srcOrd="4" destOrd="0" parTransId="{A82426DE-994A-4FDD-8B34-8C0ADDB19427}" sibTransId="{4C063AF8-718C-436A-BAA7-FC4D1B872375}"/>
    <dgm:cxn modelId="{206F5775-6AC4-454C-8F27-7F6088E71897}" type="presOf" srcId="{5FDE7102-55C0-4200-9CC5-166A63B37C93}" destId="{A46DE5F2-AD5B-473C-A79A-90403B67C92E}" srcOrd="0" destOrd="0" presId="urn:microsoft.com/office/officeart/2016/7/layout/VerticalHollowActionList"/>
    <dgm:cxn modelId="{EC2F8256-2577-4F98-8324-0EF23008B37C}" srcId="{FCC92045-2109-4408-BE28-68C9B91E0E74}" destId="{1E11DF2C-9A31-4C97-AAEB-642FAC6EA361}" srcOrd="0" destOrd="0" parTransId="{C93C96BB-D3BA-40B8-84A6-7EDBD3CA2345}" sibTransId="{5E0DCDEA-A9CC-4E20-87A2-FFE54140F728}"/>
    <dgm:cxn modelId="{F25ADA7E-671A-4243-BA4C-07043667F333}" srcId="{B99AFBC1-CD80-4E5E-85CF-6F01B9DB6C7B}" destId="{440799C5-76F7-4D16-A504-6D81CE0B9C43}" srcOrd="0" destOrd="0" parTransId="{7906837C-2A80-4AE7-9E72-C8AEC3C277E6}" sibTransId="{C8D7E74C-D2E0-4EB6-AFB4-DFCFD235A966}"/>
    <dgm:cxn modelId="{518A4F87-7B05-4B37-AB4E-88C8723AA040}" srcId="{0F70EB22-0CB3-4DDD-AE36-74478C5D7E9D}" destId="{B99AFBC1-CD80-4E5E-85CF-6F01B9DB6C7B}" srcOrd="1" destOrd="0" parTransId="{C84B7330-848B-45DC-96D9-83515285BD25}" sibTransId="{6B4C93F0-D48E-4FED-B4AE-F8F80BC4DDA2}"/>
    <dgm:cxn modelId="{A727CC88-32E6-4837-B145-A6073804F932}" type="presOf" srcId="{B99AFBC1-CD80-4E5E-85CF-6F01B9DB6C7B}" destId="{0E44AFC5-17F6-4AA6-A90C-11E0543735AB}" srcOrd="0" destOrd="0" presId="urn:microsoft.com/office/officeart/2016/7/layout/VerticalHollowActionList"/>
    <dgm:cxn modelId="{0E66BFA2-8349-4BA0-AE63-6F7639BF01D1}" type="presOf" srcId="{A2E41821-649A-42CA-89B7-07C3211B4F06}" destId="{C1262D41-58C6-4DA1-BD7F-6A8B8BE01F2C}" srcOrd="0" destOrd="0" presId="urn:microsoft.com/office/officeart/2016/7/layout/VerticalHollowActionList"/>
    <dgm:cxn modelId="{D64388AB-059C-4AF7-AD99-E6BD720AEB73}" srcId="{A2E41821-649A-42CA-89B7-07C3211B4F06}" destId="{3B1A7B0E-A310-4585-9807-A32B0597F84E}" srcOrd="0" destOrd="0" parTransId="{A447A5B6-467F-40B4-9632-90AEAA2C8F27}" sibTransId="{76151240-1160-431D-86E5-376FC907734B}"/>
    <dgm:cxn modelId="{CFBE0DB3-13B0-466A-AF73-4A75D2307199}" type="presOf" srcId="{3B1A7B0E-A310-4585-9807-A32B0597F84E}" destId="{DD48F2AE-166C-4DED-9F41-118E064CCDC5}" srcOrd="0" destOrd="0" presId="urn:microsoft.com/office/officeart/2016/7/layout/VerticalHollowActionList"/>
    <dgm:cxn modelId="{871106C1-E10C-4A8A-B593-F716AF580280}" srcId="{416030BA-9820-416F-BD99-2899128B4A04}" destId="{D930F237-D1F1-4BC7-A624-B200DB24A4A5}" srcOrd="0" destOrd="0" parTransId="{B8B8C0FE-919A-4872-AF33-CD4937394CB5}" sibTransId="{8916B93D-E1BA-4CFB-B929-46145B76B185}"/>
    <dgm:cxn modelId="{BC2646C6-4DC9-4593-A1BD-D8AC00DE73D4}" srcId="{0F70EB22-0CB3-4DDD-AE36-74478C5D7E9D}" destId="{A9A53CB9-5516-4349-9187-841A2409725D}" srcOrd="3" destOrd="0" parTransId="{14779003-112D-454F-93A7-317D016BF347}" sibTransId="{02DAFCFB-9131-4B6F-9D85-9661B542CF8A}"/>
    <dgm:cxn modelId="{0CC2A4E6-221C-4F36-AF82-8DAF704F86BC}" type="presOf" srcId="{D930F237-D1F1-4BC7-A624-B200DB24A4A5}" destId="{4C5D4016-BA13-4DE2-970A-817B68FA42A7}" srcOrd="0" destOrd="0" presId="urn:microsoft.com/office/officeart/2016/7/layout/VerticalHollowActionList"/>
    <dgm:cxn modelId="{722397EF-56E6-4A65-9CC6-1954EE5F932B}" type="presOf" srcId="{416030BA-9820-416F-BD99-2899128B4A04}" destId="{D38591E7-4686-4174-8676-FFEF7E779F8E}" srcOrd="0" destOrd="0" presId="urn:microsoft.com/office/officeart/2016/7/layout/VerticalHollowActionList"/>
    <dgm:cxn modelId="{1EEF4EF2-72FD-4357-9CAD-6F7BB6EA4E5C}" type="presOf" srcId="{1E11DF2C-9A31-4C97-AAEB-642FAC6EA361}" destId="{7E3C517B-BCF6-4B51-9ABD-D1F7485284CC}" srcOrd="0" destOrd="0" presId="urn:microsoft.com/office/officeart/2016/7/layout/VerticalHollowActionList"/>
    <dgm:cxn modelId="{DFD8DF43-E072-42AE-9828-E905B763C616}" type="presParOf" srcId="{2CCF6372-0737-48AC-8686-F756D9C51454}" destId="{106DB872-BEAA-4329-90A6-687EC759CC5B}" srcOrd="0" destOrd="0" presId="urn:microsoft.com/office/officeart/2016/7/layout/VerticalHollowActionList"/>
    <dgm:cxn modelId="{AF676ACF-6068-4386-A6F2-90D35043B197}" type="presParOf" srcId="{106DB872-BEAA-4329-90A6-687EC759CC5B}" destId="{78860E05-454E-4476-9D42-677C0B248C4A}" srcOrd="0" destOrd="0" presId="urn:microsoft.com/office/officeart/2016/7/layout/VerticalHollowActionList"/>
    <dgm:cxn modelId="{B29E50A5-45ED-4C7C-9C43-A5D5EDA91D4F}" type="presParOf" srcId="{106DB872-BEAA-4329-90A6-687EC759CC5B}" destId="{7E3C517B-BCF6-4B51-9ABD-D1F7485284CC}" srcOrd="1" destOrd="0" presId="urn:microsoft.com/office/officeart/2016/7/layout/VerticalHollowActionList"/>
    <dgm:cxn modelId="{85274989-3FA4-4602-AA60-A06743E31448}" type="presParOf" srcId="{2CCF6372-0737-48AC-8686-F756D9C51454}" destId="{3A4B2BA6-BC9C-45F8-8D40-A392691FD9EB}" srcOrd="1" destOrd="0" presId="urn:microsoft.com/office/officeart/2016/7/layout/VerticalHollowActionList"/>
    <dgm:cxn modelId="{966011C3-1D09-4C73-A894-AE0BCD767C37}" type="presParOf" srcId="{2CCF6372-0737-48AC-8686-F756D9C51454}" destId="{E5CF9556-1354-4ABF-B743-09AC351A6235}" srcOrd="2" destOrd="0" presId="urn:microsoft.com/office/officeart/2016/7/layout/VerticalHollowActionList"/>
    <dgm:cxn modelId="{0D1F8EB8-1E0C-4065-9BD9-C61927FCE3FF}" type="presParOf" srcId="{E5CF9556-1354-4ABF-B743-09AC351A6235}" destId="{0E44AFC5-17F6-4AA6-A90C-11E0543735AB}" srcOrd="0" destOrd="0" presId="urn:microsoft.com/office/officeart/2016/7/layout/VerticalHollowActionList"/>
    <dgm:cxn modelId="{374DEF10-0031-4307-B264-37C6880E405E}" type="presParOf" srcId="{E5CF9556-1354-4ABF-B743-09AC351A6235}" destId="{36D7B7CA-1B06-4D4D-8DAC-551BE5EE9656}" srcOrd="1" destOrd="0" presId="urn:microsoft.com/office/officeart/2016/7/layout/VerticalHollowActionList"/>
    <dgm:cxn modelId="{1BAEA6AB-BBF5-423E-9889-DEA2E328E288}" type="presParOf" srcId="{2CCF6372-0737-48AC-8686-F756D9C51454}" destId="{00B02138-7373-4AEB-9691-99C25DAEA2CC}" srcOrd="3" destOrd="0" presId="urn:microsoft.com/office/officeart/2016/7/layout/VerticalHollowActionList"/>
    <dgm:cxn modelId="{85825A64-AF26-46B0-933C-92D41F615552}" type="presParOf" srcId="{2CCF6372-0737-48AC-8686-F756D9C51454}" destId="{0941CF8F-27D8-46A5-8DA9-21C39A02C16C}" srcOrd="4" destOrd="0" presId="urn:microsoft.com/office/officeart/2016/7/layout/VerticalHollowActionList"/>
    <dgm:cxn modelId="{D4E1600C-22A0-4841-8F74-2A2F73C5C08A}" type="presParOf" srcId="{0941CF8F-27D8-46A5-8DA9-21C39A02C16C}" destId="{D38591E7-4686-4174-8676-FFEF7E779F8E}" srcOrd="0" destOrd="0" presId="urn:microsoft.com/office/officeart/2016/7/layout/VerticalHollowActionList"/>
    <dgm:cxn modelId="{90993112-217A-42CE-B542-3809D7F493A5}" type="presParOf" srcId="{0941CF8F-27D8-46A5-8DA9-21C39A02C16C}" destId="{4C5D4016-BA13-4DE2-970A-817B68FA42A7}" srcOrd="1" destOrd="0" presId="urn:microsoft.com/office/officeart/2016/7/layout/VerticalHollowActionList"/>
    <dgm:cxn modelId="{EA5E7EE7-F3F3-4345-96FD-0586083CDEDB}" type="presParOf" srcId="{2CCF6372-0737-48AC-8686-F756D9C51454}" destId="{E5E4D93C-ECCD-48B6-98D2-B0FC3F7A3EB8}" srcOrd="5" destOrd="0" presId="urn:microsoft.com/office/officeart/2016/7/layout/VerticalHollowActionList"/>
    <dgm:cxn modelId="{261922A9-4634-488B-9E37-0845C5756C30}" type="presParOf" srcId="{2CCF6372-0737-48AC-8686-F756D9C51454}" destId="{1E8DA7B3-4899-4C89-83B8-1DE2A5803082}" srcOrd="6" destOrd="0" presId="urn:microsoft.com/office/officeart/2016/7/layout/VerticalHollowActionList"/>
    <dgm:cxn modelId="{ADD39101-98DE-441D-B745-BF3A3CB0E241}" type="presParOf" srcId="{1E8DA7B3-4899-4C89-83B8-1DE2A5803082}" destId="{4008A043-ECA5-4263-B48E-0E6C6EEADBEE}" srcOrd="0" destOrd="0" presId="urn:microsoft.com/office/officeart/2016/7/layout/VerticalHollowActionList"/>
    <dgm:cxn modelId="{264211CD-C079-4AAC-8928-B6792524F44E}" type="presParOf" srcId="{1E8DA7B3-4899-4C89-83B8-1DE2A5803082}" destId="{A46DE5F2-AD5B-473C-A79A-90403B67C92E}" srcOrd="1" destOrd="0" presId="urn:microsoft.com/office/officeart/2016/7/layout/VerticalHollowActionList"/>
    <dgm:cxn modelId="{9C4274F9-BFBC-49F3-85BC-4E1224C8D12E}" type="presParOf" srcId="{2CCF6372-0737-48AC-8686-F756D9C51454}" destId="{F22FA9E5-8EB5-4078-B899-C6C68F9F4A27}" srcOrd="7" destOrd="0" presId="urn:microsoft.com/office/officeart/2016/7/layout/VerticalHollowActionList"/>
    <dgm:cxn modelId="{6C95A1EB-157D-4E85-9C02-55AB1410B904}" type="presParOf" srcId="{2CCF6372-0737-48AC-8686-F756D9C51454}" destId="{EE3F564E-25FC-4D8E-BF16-A136634512F5}" srcOrd="8" destOrd="0" presId="urn:microsoft.com/office/officeart/2016/7/layout/VerticalHollowActionList"/>
    <dgm:cxn modelId="{4C5589F0-FCAC-4C84-9FDD-542C6CE75D92}" type="presParOf" srcId="{EE3F564E-25FC-4D8E-BF16-A136634512F5}" destId="{C1262D41-58C6-4DA1-BD7F-6A8B8BE01F2C}" srcOrd="0" destOrd="0" presId="urn:microsoft.com/office/officeart/2016/7/layout/VerticalHollowActionList"/>
    <dgm:cxn modelId="{437316FB-81E4-44EE-9D5B-C0B594A1E33D}" type="presParOf" srcId="{EE3F564E-25FC-4D8E-BF16-A136634512F5}" destId="{DD48F2AE-166C-4DED-9F41-118E064CCDC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C517B-BCF6-4B51-9ABD-D1F7485284CC}">
      <dsp:nvSpPr>
        <dsp:cNvPr id="0" name=""/>
        <dsp:cNvSpPr/>
      </dsp:nvSpPr>
      <dsp:spPr>
        <a:xfrm>
          <a:off x="1719333" y="1686"/>
          <a:ext cx="6877334" cy="7399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439" tIns="187950" rIns="133439" bIns="1879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Capture real-time audio input from a microphone.</a:t>
          </a:r>
        </a:p>
      </dsp:txBody>
      <dsp:txXfrm>
        <a:off x="1719333" y="1686"/>
        <a:ext cx="6877334" cy="739961"/>
      </dsp:txXfrm>
    </dsp:sp>
    <dsp:sp modelId="{78860E05-454E-4476-9D42-677C0B248C4A}">
      <dsp:nvSpPr>
        <dsp:cNvPr id="0" name=""/>
        <dsp:cNvSpPr/>
      </dsp:nvSpPr>
      <dsp:spPr>
        <a:xfrm>
          <a:off x="0" y="1686"/>
          <a:ext cx="1719333" cy="739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981" tIns="73092" rIns="90981" bIns="7309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Capture</a:t>
          </a:r>
        </a:p>
      </dsp:txBody>
      <dsp:txXfrm>
        <a:off x="0" y="1686"/>
        <a:ext cx="1719333" cy="739961"/>
      </dsp:txXfrm>
    </dsp:sp>
    <dsp:sp modelId="{36D7B7CA-1B06-4D4D-8DAC-551BE5EE9656}">
      <dsp:nvSpPr>
        <dsp:cNvPr id="0" name=""/>
        <dsp:cNvSpPr/>
      </dsp:nvSpPr>
      <dsp:spPr>
        <a:xfrm>
          <a:off x="1719333" y="786046"/>
          <a:ext cx="6877334" cy="7399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439" tIns="187950" rIns="133439" bIns="1879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Convert audio to spectrogram in real-time.</a:t>
          </a:r>
        </a:p>
      </dsp:txBody>
      <dsp:txXfrm>
        <a:off x="1719333" y="786046"/>
        <a:ext cx="6877334" cy="739961"/>
      </dsp:txXfrm>
    </dsp:sp>
    <dsp:sp modelId="{0E44AFC5-17F6-4AA6-A90C-11E0543735AB}">
      <dsp:nvSpPr>
        <dsp:cNvPr id="0" name=""/>
        <dsp:cNvSpPr/>
      </dsp:nvSpPr>
      <dsp:spPr>
        <a:xfrm>
          <a:off x="0" y="786046"/>
          <a:ext cx="1719333" cy="739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981" tIns="73092" rIns="90981" bIns="7309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Convert</a:t>
          </a:r>
        </a:p>
      </dsp:txBody>
      <dsp:txXfrm>
        <a:off x="0" y="786046"/>
        <a:ext cx="1719333" cy="739961"/>
      </dsp:txXfrm>
    </dsp:sp>
    <dsp:sp modelId="{4C5D4016-BA13-4DE2-970A-817B68FA42A7}">
      <dsp:nvSpPr>
        <dsp:cNvPr id="0" name=""/>
        <dsp:cNvSpPr/>
      </dsp:nvSpPr>
      <dsp:spPr>
        <a:xfrm>
          <a:off x="1719333" y="1570405"/>
          <a:ext cx="6877334" cy="7399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439" tIns="187950" rIns="133439" bIns="1879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Pass the spectrogram to the trained CNN model.</a:t>
          </a:r>
        </a:p>
      </dsp:txBody>
      <dsp:txXfrm>
        <a:off x="1719333" y="1570405"/>
        <a:ext cx="6877334" cy="739961"/>
      </dsp:txXfrm>
    </dsp:sp>
    <dsp:sp modelId="{D38591E7-4686-4174-8676-FFEF7E779F8E}">
      <dsp:nvSpPr>
        <dsp:cNvPr id="0" name=""/>
        <dsp:cNvSpPr/>
      </dsp:nvSpPr>
      <dsp:spPr>
        <a:xfrm>
          <a:off x="0" y="1570405"/>
          <a:ext cx="1719333" cy="739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981" tIns="73092" rIns="90981" bIns="7309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</a:t>
          </a:r>
        </a:p>
      </dsp:txBody>
      <dsp:txXfrm>
        <a:off x="0" y="1570405"/>
        <a:ext cx="1719333" cy="739961"/>
      </dsp:txXfrm>
    </dsp:sp>
    <dsp:sp modelId="{A46DE5F2-AD5B-473C-A79A-90403B67C92E}">
      <dsp:nvSpPr>
        <dsp:cNvPr id="0" name=""/>
        <dsp:cNvSpPr/>
      </dsp:nvSpPr>
      <dsp:spPr>
        <a:xfrm>
          <a:off x="1719333" y="2354765"/>
          <a:ext cx="6877334" cy="7399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439" tIns="187950" rIns="133439" bIns="1879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Classify the sound as background, storm, engine, or chainsaw.</a:t>
          </a:r>
        </a:p>
      </dsp:txBody>
      <dsp:txXfrm>
        <a:off x="1719333" y="2354765"/>
        <a:ext cx="6877334" cy="739961"/>
      </dsp:txXfrm>
    </dsp:sp>
    <dsp:sp modelId="{4008A043-ECA5-4263-B48E-0E6C6EEADBEE}">
      <dsp:nvSpPr>
        <dsp:cNvPr id="0" name=""/>
        <dsp:cNvSpPr/>
      </dsp:nvSpPr>
      <dsp:spPr>
        <a:xfrm>
          <a:off x="0" y="2354765"/>
          <a:ext cx="1719333" cy="739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981" tIns="73092" rIns="90981" bIns="7309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Classify</a:t>
          </a:r>
        </a:p>
      </dsp:txBody>
      <dsp:txXfrm>
        <a:off x="0" y="2354765"/>
        <a:ext cx="1719333" cy="739961"/>
      </dsp:txXfrm>
    </dsp:sp>
    <dsp:sp modelId="{DD48F2AE-166C-4DED-9F41-118E064CCDC5}">
      <dsp:nvSpPr>
        <dsp:cNvPr id="0" name=""/>
        <dsp:cNvSpPr/>
      </dsp:nvSpPr>
      <dsp:spPr>
        <a:xfrm>
          <a:off x="1719333" y="3139124"/>
          <a:ext cx="6877334" cy="7399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439" tIns="187950" rIns="133439" bIns="1879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Output classification result for further action.</a:t>
          </a:r>
        </a:p>
      </dsp:txBody>
      <dsp:txXfrm>
        <a:off x="1719333" y="3139124"/>
        <a:ext cx="6877334" cy="739961"/>
      </dsp:txXfrm>
    </dsp:sp>
    <dsp:sp modelId="{C1262D41-58C6-4DA1-BD7F-6A8B8BE01F2C}">
      <dsp:nvSpPr>
        <dsp:cNvPr id="0" name=""/>
        <dsp:cNvSpPr/>
      </dsp:nvSpPr>
      <dsp:spPr>
        <a:xfrm>
          <a:off x="0" y="3139124"/>
          <a:ext cx="1719333" cy="739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981" tIns="73092" rIns="90981" bIns="7309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3139124"/>
        <a:ext cx="1719333" cy="739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2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82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565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98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8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8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3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1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</a:rPr>
              <a:t>Deforestation Detection Using CNN with Audio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Methodology Overview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974" y="1578080"/>
            <a:ext cx="7585588" cy="4964732"/>
          </a:xfrm>
        </p:spPr>
        <p:txBody>
          <a:bodyPr>
            <a:normAutofit/>
          </a:bodyPr>
          <a:lstStyle/>
          <a:p>
            <a:r>
              <a:rPr dirty="0"/>
              <a:t>- Collect audio samples from various environments: forest background, storms, engines, and chainsaws</a:t>
            </a:r>
          </a:p>
          <a:p>
            <a:r>
              <a:rPr dirty="0"/>
              <a:t>- Label data for supervised learning.</a:t>
            </a:r>
            <a:endParaRPr lang="en-US" dirty="0"/>
          </a:p>
          <a:p>
            <a:r>
              <a:rPr lang="en-IN" sz="2400" b="1" dirty="0"/>
              <a:t>Types of Audio Data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Background Sounds: Natural sounds of the Forest.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Engine Sounds: Engine sounds from the JCB`s and heavy vehicles.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Chain saw sounds :Sounds from the chainsaw machine.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Storms sounds: Sounds of rains and </a:t>
            </a:r>
            <a:r>
              <a:rPr lang="en-IN" dirty="0" err="1"/>
              <a:t>stroms</a:t>
            </a:r>
            <a:r>
              <a:rPr lang="en-IN" dirty="0"/>
              <a:t> and thunders.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r>
              <a:rPr lang="en-US" dirty="0"/>
              <a:t>Collected 100 samples of every class</a:t>
            </a:r>
            <a:endParaRPr lang="en-IN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background_00">
            <a:hlinkClick r:id="" action="ppaction://media"/>
            <a:extLst>
              <a:ext uri="{FF2B5EF4-FFF2-40B4-BE49-F238E27FC236}">
                <a16:creationId xmlns:a16="http://schemas.microsoft.com/office/drawing/2014/main" id="{2CA99738-2E65-02FF-3B4B-7396D3933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62785" y="2898880"/>
            <a:ext cx="609600" cy="609600"/>
          </a:xfrm>
          <a:prstGeom prst="rect">
            <a:avLst/>
          </a:prstGeom>
        </p:spPr>
      </p:pic>
      <p:pic>
        <p:nvPicPr>
          <p:cNvPr id="5" name="engine_00">
            <a:hlinkClick r:id="" action="ppaction://media"/>
            <a:extLst>
              <a:ext uri="{FF2B5EF4-FFF2-40B4-BE49-F238E27FC236}">
                <a16:creationId xmlns:a16="http://schemas.microsoft.com/office/drawing/2014/main" id="{DB6B6410-709E-4E9E-F407-61113CD41F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7757" y="3450846"/>
            <a:ext cx="609600" cy="609600"/>
          </a:xfrm>
          <a:prstGeom prst="rect">
            <a:avLst/>
          </a:prstGeom>
        </p:spPr>
      </p:pic>
      <p:pic>
        <p:nvPicPr>
          <p:cNvPr id="6" name="chainsaw_00">
            <a:hlinkClick r:id="" action="ppaction://media"/>
            <a:extLst>
              <a:ext uri="{FF2B5EF4-FFF2-40B4-BE49-F238E27FC236}">
                <a16:creationId xmlns:a16="http://schemas.microsoft.com/office/drawing/2014/main" id="{FBB14762-7A59-3BA7-19F0-A25F0565009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0706" y="3801686"/>
            <a:ext cx="609600" cy="609600"/>
          </a:xfrm>
          <a:prstGeom prst="rect">
            <a:avLst/>
          </a:prstGeom>
        </p:spPr>
      </p:pic>
      <p:pic>
        <p:nvPicPr>
          <p:cNvPr id="7" name="storm_00">
            <a:hlinkClick r:id="" action="ppaction://media"/>
            <a:extLst>
              <a:ext uri="{FF2B5EF4-FFF2-40B4-BE49-F238E27FC236}">
                <a16:creationId xmlns:a16="http://schemas.microsoft.com/office/drawing/2014/main" id="{835348D7-7CD9-549E-EC6D-1B083A0B581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92416" y="441128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>
                <a:solidFill>
                  <a:schemeClr val="tx1"/>
                </a:solidFill>
              </a:rPr>
              <a:t>Data Processing</a:t>
            </a:r>
            <a:r>
              <a:rPr b="1" dirty="0">
                <a:solidFill>
                  <a:schemeClr val="tx1"/>
                </a:solidFill>
              </a:rPr>
              <a:t>: Spectrogram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Convert audio signals into spectrogram images for CNN processing.</a:t>
            </a:r>
          </a:p>
          <a:p>
            <a:r>
              <a:rPr dirty="0"/>
              <a:t>- Use Mel spectrograms for feature extraction.</a:t>
            </a:r>
          </a:p>
          <a:p>
            <a:r>
              <a:rPr dirty="0"/>
              <a:t>- Normalize and augment data for robustness.</a:t>
            </a:r>
            <a:endParaRPr lang="en-US" dirty="0"/>
          </a:p>
          <a:p>
            <a:r>
              <a:rPr lang="en-US" dirty="0"/>
              <a:t>Examples: </a:t>
            </a:r>
            <a:r>
              <a:rPr lang="en-US" dirty="0" err="1"/>
              <a:t>bagrounds</a:t>
            </a:r>
            <a:endParaRPr dirty="0"/>
          </a:p>
        </p:txBody>
      </p:sp>
      <p:pic>
        <p:nvPicPr>
          <p:cNvPr id="5" name="Picture 4" descr="A blurry image of a person's body&#10;&#10;AI-generated content may be incorrect.">
            <a:extLst>
              <a:ext uri="{FF2B5EF4-FFF2-40B4-BE49-F238E27FC236}">
                <a16:creationId xmlns:a16="http://schemas.microsoft.com/office/drawing/2014/main" id="{C1868115-6D15-5B46-45EC-6B1BDE42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1" y="4053226"/>
            <a:ext cx="2819740" cy="2114805"/>
          </a:xfrm>
          <a:prstGeom prst="rect">
            <a:avLst/>
          </a:prstGeom>
        </p:spPr>
      </p:pic>
      <p:pic>
        <p:nvPicPr>
          <p:cNvPr id="7" name="Picture 6" descr="A close-up of a screen&#10;&#10;AI-generated content may be incorrect.">
            <a:extLst>
              <a:ext uri="{FF2B5EF4-FFF2-40B4-BE49-F238E27FC236}">
                <a16:creationId xmlns:a16="http://schemas.microsoft.com/office/drawing/2014/main" id="{44061725-37E4-0368-940E-54D0976B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517" y="4053225"/>
            <a:ext cx="2761964" cy="2114805"/>
          </a:xfrm>
          <a:prstGeom prst="rect">
            <a:avLst/>
          </a:prstGeom>
        </p:spPr>
      </p:pic>
      <p:pic>
        <p:nvPicPr>
          <p:cNvPr id="9" name="Picture 8" descr="A purple and orange image&#10;&#10;AI-generated content may be incorrect.">
            <a:extLst>
              <a:ext uri="{FF2B5EF4-FFF2-40B4-BE49-F238E27FC236}">
                <a16:creationId xmlns:a16="http://schemas.microsoft.com/office/drawing/2014/main" id="{BD9429CD-041F-1FF8-7877-DB15DACD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83" y="4053226"/>
            <a:ext cx="2819740" cy="2114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BA0A6-717A-3CE9-45B0-F8C7E09BAFE4}"/>
              </a:ext>
            </a:extLst>
          </p:cNvPr>
          <p:cNvSpPr txBox="1"/>
          <p:nvPr/>
        </p:nvSpPr>
        <p:spPr>
          <a:xfrm>
            <a:off x="1126972" y="6245902"/>
            <a:ext cx="25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sound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F7AD3-8EAF-67C7-2DA1-A80305572F69}"/>
              </a:ext>
            </a:extLst>
          </p:cNvPr>
          <p:cNvSpPr txBox="1"/>
          <p:nvPr/>
        </p:nvSpPr>
        <p:spPr>
          <a:xfrm>
            <a:off x="8496127" y="6316783"/>
            <a:ext cx="25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Chainsaw sound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5F107-B282-A475-EA40-2674937EC35A}"/>
              </a:ext>
            </a:extLst>
          </p:cNvPr>
          <p:cNvSpPr txBox="1"/>
          <p:nvPr/>
        </p:nvSpPr>
        <p:spPr>
          <a:xfrm>
            <a:off x="4811549" y="6430568"/>
            <a:ext cx="25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Strom sound</a:t>
            </a:r>
            <a:endParaRPr lang="en-IN" dirty="0"/>
          </a:p>
        </p:txBody>
      </p:sp>
      <p:pic>
        <p:nvPicPr>
          <p:cNvPr id="13" name="Picture 12" descr="A close up of a screen&#10;&#10;AI-generated content may be incorrect.">
            <a:extLst>
              <a:ext uri="{FF2B5EF4-FFF2-40B4-BE49-F238E27FC236}">
                <a16:creationId xmlns:a16="http://schemas.microsoft.com/office/drawing/2014/main" id="{469E69FE-D13B-AD76-BEC9-E040D5981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945" y="1043416"/>
            <a:ext cx="2761964" cy="20714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BF75B0-4A54-8050-A8D0-3C57A4C1683B}"/>
              </a:ext>
            </a:extLst>
          </p:cNvPr>
          <p:cNvSpPr txBox="1"/>
          <p:nvPr/>
        </p:nvSpPr>
        <p:spPr>
          <a:xfrm>
            <a:off x="8643610" y="3214725"/>
            <a:ext cx="25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Engine sound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Training and Testing the Model: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3"/>
            <a:ext cx="8316765" cy="1320801"/>
          </a:xfrm>
        </p:spPr>
        <p:txBody>
          <a:bodyPr/>
          <a:lstStyle/>
          <a:p>
            <a:r>
              <a:rPr dirty="0"/>
              <a:t>- Train a Convolutional Neural Network (CNN) on spectrogram images.</a:t>
            </a:r>
          </a:p>
          <a:p>
            <a:r>
              <a:rPr dirty="0"/>
              <a:t>- Split dataset into training</a:t>
            </a:r>
            <a:r>
              <a:rPr lang="en-US" dirty="0"/>
              <a:t> 75%</a:t>
            </a:r>
            <a:r>
              <a:rPr dirty="0"/>
              <a:t>, validation</a:t>
            </a:r>
            <a:r>
              <a:rPr lang="en-US" dirty="0"/>
              <a:t>25%</a:t>
            </a:r>
            <a:r>
              <a:rPr dirty="0"/>
              <a:t>, and testing sets.</a:t>
            </a:r>
          </a:p>
          <a:p>
            <a:r>
              <a:rPr dirty="0"/>
              <a:t>- Use</a:t>
            </a:r>
            <a:r>
              <a:rPr lang="en-US" dirty="0"/>
              <a:t>s 10 epochs obtained accuracy 79%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883C04-38CD-07D6-801A-8E4C672D6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57" y="2764572"/>
            <a:ext cx="5060810" cy="40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F726D-96E0-3B8F-49CE-2FFF2CF4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9" y="3171843"/>
            <a:ext cx="5061920" cy="3076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>
                <a:solidFill>
                  <a:schemeClr val="tx1"/>
                </a:solidFill>
              </a:rPr>
              <a:t>Deployment Options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(ongoing)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50" y="1557652"/>
            <a:ext cx="8596668" cy="1605003"/>
          </a:xfrm>
        </p:spPr>
        <p:txBody>
          <a:bodyPr/>
          <a:lstStyle/>
          <a:p>
            <a:r>
              <a:rPr dirty="0"/>
              <a:t>- Convert trained </a:t>
            </a:r>
            <a:r>
              <a:rPr dirty="0" err="1"/>
              <a:t>Keras</a:t>
            </a:r>
            <a:r>
              <a:rPr dirty="0"/>
              <a:t>/TensorFlow model to C++ libraries for ESP32 deployment.</a:t>
            </a:r>
          </a:p>
          <a:p>
            <a:r>
              <a:rPr dirty="0"/>
              <a:t>- Deploy model on Raspberry Pi using Python and TensorFlow Lite.</a:t>
            </a:r>
          </a:p>
          <a:p>
            <a:r>
              <a:rPr dirty="0"/>
              <a:t>- Optimize model size and performance for edge devices.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dirty="0"/>
          </a:p>
        </p:txBody>
      </p:sp>
      <p:pic>
        <p:nvPicPr>
          <p:cNvPr id="2050" name="Picture 2" descr="Amazon.in: Buy DOIT DEVIT V1 ESP32-WROOM-32 Development ...">
            <a:extLst>
              <a:ext uri="{FF2B5EF4-FFF2-40B4-BE49-F238E27FC236}">
                <a16:creationId xmlns:a16="http://schemas.microsoft.com/office/drawing/2014/main" id="{7B814F94-7614-E61A-D882-1B805B32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162655"/>
            <a:ext cx="2249462" cy="19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spberry Pi 5 Model B 4GB RAM ...">
            <a:extLst>
              <a:ext uri="{FF2B5EF4-FFF2-40B4-BE49-F238E27FC236}">
                <a16:creationId xmlns:a16="http://schemas.microsoft.com/office/drawing/2014/main" id="{831CB1E1-F7D8-B78A-9B31-DC7294B2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91" y="3013663"/>
            <a:ext cx="2559217" cy="23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A0F61-46F8-D5A3-7CFE-35502B85B1A1}"/>
              </a:ext>
            </a:extLst>
          </p:cNvPr>
          <p:cNvSpPr txBox="1"/>
          <p:nvPr/>
        </p:nvSpPr>
        <p:spPr>
          <a:xfrm>
            <a:off x="677333" y="5231567"/>
            <a:ext cx="343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Cost: low                  </a:t>
            </a:r>
          </a:p>
          <a:p>
            <a:r>
              <a:rPr lang="en-US" dirty="0"/>
              <a:t>Speed: slow</a:t>
            </a:r>
          </a:p>
          <a:p>
            <a:r>
              <a:rPr lang="en-US" dirty="0"/>
              <a:t>Accuracy: Low</a:t>
            </a:r>
          </a:p>
          <a:p>
            <a:r>
              <a:rPr lang="en-US" dirty="0"/>
              <a:t>Power consumption: Low</a:t>
            </a:r>
          </a:p>
          <a:p>
            <a:r>
              <a:rPr lang="en-US" dirty="0"/>
              <a:t>Complexity: High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6ECE-9C2D-3E68-9AA4-2E5CAA93AF3E}"/>
              </a:ext>
            </a:extLst>
          </p:cNvPr>
          <p:cNvSpPr txBox="1"/>
          <p:nvPr/>
        </p:nvSpPr>
        <p:spPr>
          <a:xfrm>
            <a:off x="5250657" y="5231567"/>
            <a:ext cx="343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Cost: High</a:t>
            </a:r>
          </a:p>
          <a:p>
            <a:r>
              <a:rPr lang="en-US" dirty="0"/>
              <a:t>Speed : High</a:t>
            </a:r>
          </a:p>
          <a:p>
            <a:r>
              <a:rPr lang="en-US" dirty="0"/>
              <a:t>Accuracy: High</a:t>
            </a:r>
          </a:p>
          <a:p>
            <a:r>
              <a:rPr lang="en-US" dirty="0"/>
              <a:t>Power consumption: High</a:t>
            </a:r>
          </a:p>
          <a:p>
            <a:r>
              <a:rPr lang="en-US" dirty="0"/>
              <a:t>Complexity : Easy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Pipeline Flowchart: Microphone to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B6F9AD-E7F1-FBA9-91CE-75085BA5DE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</TotalTime>
  <Words>310</Words>
  <Application>Microsoft Office PowerPoint</Application>
  <PresentationFormat>Widescreen</PresentationFormat>
  <Paragraphs>55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Deforestation Detection Using CNN with Audio Classification</vt:lpstr>
      <vt:lpstr>Data Collection</vt:lpstr>
      <vt:lpstr>Data Processing: Spectrogram Conversion</vt:lpstr>
      <vt:lpstr>Training and Testing the Model:</vt:lpstr>
      <vt:lpstr>Deployment Options (ongoing)</vt:lpstr>
      <vt:lpstr>Pipeline Flowchart: Microphone to Classification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TANIPARTHI SESHI REDDY</cp:lastModifiedBy>
  <cp:revision>12</cp:revision>
  <dcterms:created xsi:type="dcterms:W3CDTF">2013-01-27T09:14:16Z</dcterms:created>
  <dcterms:modified xsi:type="dcterms:W3CDTF">2025-02-20T04:06:53Z</dcterms:modified>
  <cp:category/>
</cp:coreProperties>
</file>